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7" r:id="rId2"/>
    <p:sldId id="339" r:id="rId3"/>
    <p:sldId id="341" r:id="rId4"/>
    <p:sldId id="343" r:id="rId5"/>
    <p:sldId id="344" r:id="rId6"/>
    <p:sldId id="349" r:id="rId7"/>
    <p:sldId id="345" r:id="rId8"/>
    <p:sldId id="346" r:id="rId9"/>
    <p:sldId id="342" r:id="rId10"/>
    <p:sldId id="348" r:id="rId11"/>
  </p:sldIdLst>
  <p:sldSz cx="9144000" cy="5143500" type="screen16x9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pos="1565" userDrawn="1">
          <p15:clr>
            <a:srgbClr val="A4A3A4"/>
          </p15:clr>
        </p15:guide>
        <p15:guide id="4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237"/>
    <a:srgbClr val="FF0000"/>
    <a:srgbClr val="727171"/>
    <a:srgbClr val="000000"/>
    <a:srgbClr val="E6001B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305" autoAdjust="0"/>
  </p:normalViewPr>
  <p:slideViewPr>
    <p:cSldViewPr>
      <p:cViewPr varScale="1">
        <p:scale>
          <a:sx n="114" d="100"/>
          <a:sy n="114" d="100"/>
        </p:scale>
        <p:origin x="636" y="108"/>
      </p:cViewPr>
      <p:guideLst>
        <p:guide orient="horz" pos="804"/>
        <p:guide pos="2971"/>
        <p:guide pos="1565"/>
        <p:guide pos="43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819042-E4BC-4D86-B632-6F9F2B7CDA89}" type="datetimeFigureOut">
              <a:rPr lang="pt-BR" smtClean="0"/>
              <a:t>18/05/2020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4EF748-DDB2-4134-9E95-43D1DA9865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68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0E8B-8B1C-45C9-BDCA-5B06E8A505F3}" type="datetimeFigureOut">
              <a:rPr lang="pt-BR" smtClean="0"/>
              <a:t>18/05/2020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C6E42-CECC-4DA0-A8F5-1FB9F7C520E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81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E0269D6-D098-4CA7-9C91-7C47A69496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BC91EAB-0A9A-451A-8BBF-E02BEC498F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5488"/>
            <a:ext cx="2078742" cy="5860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pt-BR" sz="2800" b="1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tsubishielectric.com.br/meca2020/#regulamento" TargetMode="External"/><Relationship Id="rId2" Type="http://schemas.openxmlformats.org/officeDocument/2006/relationships/hyperlink" Target="http://mitsubishielectric.com.br/meca2020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itsubishielectric.com.br/meca2020/lista-de-produto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AAE6490-A96B-4226-AED5-43BDF27D0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" y="1892601"/>
            <a:ext cx="8414657" cy="219131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EAA0BD4-7A19-4D2F-8B47-060545B82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649D63-3E6D-4EE7-9F40-328D17B187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66" y="267494"/>
            <a:ext cx="4562008" cy="1286172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4F3BB514-4351-4B3C-8EDA-C7F66EB9992F}"/>
              </a:ext>
            </a:extLst>
          </p:cNvPr>
          <p:cNvSpPr txBox="1">
            <a:spLocks/>
          </p:cNvSpPr>
          <p:nvPr/>
        </p:nvSpPr>
        <p:spPr>
          <a:xfrm>
            <a:off x="1392840" y="2252641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Template padrão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MECA Brasil 2020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D0D6ADFF-E193-4C24-BE7A-6DCB15290C45}"/>
              </a:ext>
            </a:extLst>
          </p:cNvPr>
          <p:cNvSpPr txBox="1">
            <a:spLocks/>
          </p:cNvSpPr>
          <p:nvPr/>
        </p:nvSpPr>
        <p:spPr>
          <a:xfrm>
            <a:off x="1392840" y="4132818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mitsubishielectric.com.br/meca2020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D77E544E-09B7-4AC5-AD36-98DAC9104EA0}"/>
              </a:ext>
            </a:extLst>
          </p:cNvPr>
          <p:cNvSpPr txBox="1">
            <a:spLocks/>
          </p:cNvSpPr>
          <p:nvPr/>
        </p:nvSpPr>
        <p:spPr>
          <a:xfrm>
            <a:off x="1392840" y="3276291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de envio entre 03/03 e 10/06/2020 </a:t>
            </a:r>
          </a:p>
        </p:txBody>
      </p:sp>
    </p:spTree>
    <p:extLst>
      <p:ext uri="{BB962C8B-B14F-4D97-AF65-F5344CB8AC3E}">
        <p14:creationId xmlns:p14="http://schemas.microsoft.com/office/powerpoint/2010/main" val="1648063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EAA0BD4-7A19-4D2F-8B47-060545B82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649D63-3E6D-4EE7-9F40-328D17B18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85578"/>
            <a:ext cx="4562008" cy="1286172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D0D6ADFF-E193-4C24-BE7A-6DCB15290C45}"/>
              </a:ext>
            </a:extLst>
          </p:cNvPr>
          <p:cNvSpPr txBox="1">
            <a:spLocks/>
          </p:cNvSpPr>
          <p:nvPr/>
        </p:nvSpPr>
        <p:spPr>
          <a:xfrm>
            <a:off x="1392840" y="2846646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b="1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mitsubishielectric.com.br/meca2020</a:t>
            </a:r>
          </a:p>
        </p:txBody>
      </p:sp>
    </p:spTree>
    <p:extLst>
      <p:ext uri="{BB962C8B-B14F-4D97-AF65-F5344CB8AC3E}">
        <p14:creationId xmlns:p14="http://schemas.microsoft.com/office/powerpoint/2010/main" val="392902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4438" y="1050104"/>
            <a:ext cx="6480050" cy="30432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Caro (a) Professor (a),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é o template oficial dos projetos que serão submetidos para seleção da </a:t>
            </a:r>
            <a:r>
              <a:rPr lang="pt-BR" sz="1400" b="1" dirty="0"/>
              <a:t>Competição Educacional MECA Brasil 2020</a:t>
            </a:r>
            <a:r>
              <a:rPr lang="pt-BR" sz="1400" dirty="0"/>
              <a:t>. O conteúdo dos slides a seguir devem ser preenchidos de acordo com as respectivas orientações.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 seleção dos projetos que participarão da competição e que consequentemente receberão os produtos da Mitsubishi Electric para a elaboração dos protótipos será feita pelo Comitê Organizador do evento através da avaliação deste documento.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documento deverá ser enviado através do site  da competição (</a:t>
            </a:r>
            <a:r>
              <a:rPr lang="pt-BR" sz="1400" dirty="0">
                <a:hlinkClick r:id="rId2"/>
              </a:rPr>
              <a:t>http://mitsubishielectric.com.br/meca2020/</a:t>
            </a:r>
            <a:r>
              <a:rPr lang="pt-BR" sz="1400" dirty="0"/>
              <a:t>) entre os dias 03/03 e 10/06/2020 pelo coordenador da instituição de ensino através de seus respectivo login e senha.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Antes do preenchimento, recomendamos a leitura de todo o conteúdo do website, em especial a íntegra do regulamento, disponível em: </a:t>
            </a:r>
            <a:r>
              <a:rPr lang="pt-BR" sz="1400" dirty="0">
                <a:hlinkClick r:id="rId3"/>
              </a:rPr>
              <a:t>http://mitsubishielectric.com.br/meca2020/#regulamento</a:t>
            </a:r>
            <a:r>
              <a:rPr lang="pt-B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620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Preencher neste slide o título e o objetivo do projeto. Ambos devem estar alinhados ao máximo com o tema da competição “Soluções Inovadoras para Automação Industrial no Brasil”. Além disso, o objetivo deve esclarecer em poucas linhas o que é o projeto e sua principal função.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1: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Título e Objetivo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59192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Título do Projeto: 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3484420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Objetivo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835496" y="2950912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&lt;digite aqui&gt;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3745529"/>
            <a:ext cx="8128992" cy="10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81029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Descrever nesse slide as características do projeto, destacando a criatividade e inovação, além de aspectos como a facilidade de operação e viabilidade técnica. O preenchimento deverá ser feito por itens (bullets), 1 para cada característica relevante. 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2: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Características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42773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Características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043608" y="2786723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53BB2F3D-9140-4194-83F6-3BB02DAB3E1A}"/>
              </a:ext>
            </a:extLst>
          </p:cNvPr>
          <p:cNvSpPr txBox="1">
            <a:spLocks/>
          </p:cNvSpPr>
          <p:nvPr/>
        </p:nvSpPr>
        <p:spPr>
          <a:xfrm>
            <a:off x="5432589" y="2786723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8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3: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Dimensões, aspecto, peso e segurança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8F138AE9-0E21-415D-B15E-58C78787DC5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Apresentar neste slide um croqui com as dimensões e peso do protótipo/equipamento do projeto. O mesmo deverá ter no máximo as dimensões de 140 cm de comprimento por 70 cm de largura, podendo ser montado sobre uma mesa. O peso máximo total do equipamento deverá ser de 70 kg.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Deverá ser mencionado nesse slide também a potência aparente consumida, que não deverá ultrapassar 1 kVA total. A alimentação necessariamente deverá ser 220V monofásica. Além disso, o equipamento deverá estar em conformidade com as normas NR 10 (segurança elétrica) e NR 12 (segurança de máquinas e equipamentos), de forma a proteger a integridade física das pessoas que estarão em contato ou próximas ao protótipo/equipamento demonstrado no evento MECA Brasil.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A96E54AB-C4FE-4ECE-A1FA-B776346D61F2}"/>
              </a:ext>
            </a:extLst>
          </p:cNvPr>
          <p:cNvSpPr txBox="1">
            <a:spLocks/>
          </p:cNvSpPr>
          <p:nvPr/>
        </p:nvSpPr>
        <p:spPr>
          <a:xfrm>
            <a:off x="836141" y="2931790"/>
            <a:ext cx="7768307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Dimensões: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(A x C x P) mm</a:t>
            </a:r>
            <a:endParaRPr lang="pt-BR" sz="1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Peso: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kg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DE2434C2-D5EC-41DB-B4E7-B41C83CDD104}"/>
              </a:ext>
            </a:extLst>
          </p:cNvPr>
          <p:cNvSpPr txBox="1">
            <a:spLocks/>
          </p:cNvSpPr>
          <p:nvPr/>
        </p:nvSpPr>
        <p:spPr>
          <a:xfrm>
            <a:off x="3932485" y="2931790"/>
            <a:ext cx="5211515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Croqui/Desenho: 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0D7C369-F0A2-4750-A6E3-84E72B18B915}"/>
              </a:ext>
            </a:extLst>
          </p:cNvPr>
          <p:cNvSpPr/>
          <p:nvPr/>
        </p:nvSpPr>
        <p:spPr>
          <a:xfrm>
            <a:off x="4067944" y="3373316"/>
            <a:ext cx="4752528" cy="1574698"/>
          </a:xfrm>
          <a:prstGeom prst="roundRect">
            <a:avLst>
              <a:gd name="adj" fmla="val 837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&lt;Inserir imagem aqui,</a:t>
            </a: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 necessário utilizar próximo slide também&gt;</a:t>
            </a:r>
          </a:p>
        </p:txBody>
      </p:sp>
    </p:spTree>
    <p:extLst>
      <p:ext uri="{BB962C8B-B14F-4D97-AF65-F5344CB8AC3E}">
        <p14:creationId xmlns:p14="http://schemas.microsoft.com/office/powerpoint/2010/main" val="151233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3: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Dimensões, aspecto, peso e segurança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DE2434C2-D5EC-41DB-B4E7-B41C83CDD104}"/>
              </a:ext>
            </a:extLst>
          </p:cNvPr>
          <p:cNvSpPr txBox="1">
            <a:spLocks/>
          </p:cNvSpPr>
          <p:nvPr/>
        </p:nvSpPr>
        <p:spPr>
          <a:xfrm>
            <a:off x="827584" y="1347614"/>
            <a:ext cx="5211515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Croqui/Desenho: 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0D7C369-F0A2-4750-A6E3-84E72B18B915}"/>
              </a:ext>
            </a:extLst>
          </p:cNvPr>
          <p:cNvSpPr/>
          <p:nvPr/>
        </p:nvSpPr>
        <p:spPr>
          <a:xfrm>
            <a:off x="971600" y="1789140"/>
            <a:ext cx="7911390" cy="3230882"/>
          </a:xfrm>
          <a:prstGeom prst="roundRect">
            <a:avLst>
              <a:gd name="adj" fmla="val 284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&lt;Inserir imagem aqui&gt;</a:t>
            </a:r>
          </a:p>
        </p:txBody>
      </p:sp>
    </p:spTree>
    <p:extLst>
      <p:ext uri="{BB962C8B-B14F-4D97-AF65-F5344CB8AC3E}">
        <p14:creationId xmlns:p14="http://schemas.microsoft.com/office/powerpoint/2010/main" val="188135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slide, deverão ser listados os conjuntos de produtos da Mitsubishi Electric que serão utilizados no projeto. Entre os 10 (dez) conjuntos listados em: 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  <a:hlinkClick r:id="rId2"/>
              </a:rPr>
              <a:t>http://mitsubishielectric.com.br/meca2020/lista-de-produtos/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o projeto deverá contemplar no mínimo 3 (três) diferentes e no máximo 7 (sete) conjuntos.</a:t>
            </a:r>
          </a:p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Estes conjuntos formam kits funcionais dos produtos dentro das categorias CLP Básico, CLP Conectividade, CLP Analógicas, IHM básico, IHM conectividade, </a:t>
            </a:r>
            <a:r>
              <a:rPr lang="pt-BR" sz="1200" dirty="0" err="1">
                <a:solidFill>
                  <a:schemeClr val="bg1">
                    <a:lumMod val="65000"/>
                  </a:schemeClr>
                </a:solidFill>
              </a:rPr>
              <a:t>Scada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Medição, Inversor, Servo acionamento 1 e Servo acionamento 2.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 a serem utilizados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3003798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Produtos selecionados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195536" y="3362787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Conjuntos: 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307763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 deverá ser explicado como funcionará o protótipo, relacionando as explicações e figura do croqui/desenho do protótipo apresentada no slide 3 combinadas à seleção dos produtos feitas no slide anterior. As explicações deverão ser sucintas, descrevendo o processo desde a entrada de produtos, como preparar/ajustar e operar o equipamento.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5: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Funcionamento do protótipo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249026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Funcionamento do protótipo: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2787774"/>
            <a:ext cx="797706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665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Listar em tópicos eventuais pontos do projeto que possam contribuir para a sociedade como, por exemplo, melhoria na qualidade de vida das pessoas envolvidas direta ou indiretamente na utilização do equipamento, sustentabilidade social etc.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Citar também aspectos relacionados à contribuição do projeto para com o meio ambiente, como por exemplo, reaproveitamento de recursos, sustentabilidade ecológica, economia de energia, etc.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6: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Impacto na Sociedade e Responsabilidade Ambiental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8CF44811-C9CF-417F-A8A5-CCFB5DE6256D}"/>
              </a:ext>
            </a:extLst>
          </p:cNvPr>
          <p:cNvSpPr txBox="1">
            <a:spLocks/>
          </p:cNvSpPr>
          <p:nvPr/>
        </p:nvSpPr>
        <p:spPr>
          <a:xfrm>
            <a:off x="835496" y="275765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Impacto na Sociedade e Responsabilidade Ambiental: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B3A46689-AB66-454F-8A9A-D44F6B3F1234}"/>
              </a:ext>
            </a:extLst>
          </p:cNvPr>
          <p:cNvSpPr txBox="1">
            <a:spLocks/>
          </p:cNvSpPr>
          <p:nvPr/>
        </p:nvSpPr>
        <p:spPr>
          <a:xfrm>
            <a:off x="1043608" y="3116642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8CDFF0C0-B80B-466B-99E0-59A624CF418F}"/>
              </a:ext>
            </a:extLst>
          </p:cNvPr>
          <p:cNvSpPr txBox="1">
            <a:spLocks/>
          </p:cNvSpPr>
          <p:nvPr/>
        </p:nvSpPr>
        <p:spPr>
          <a:xfrm>
            <a:off x="5432589" y="3116642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02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5400</TotalTime>
  <Words>873</Words>
  <Application>Microsoft Office PowerPoint</Application>
  <PresentationFormat>Apresentação na tela (16:9)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bpereira</dc:creator>
  <cp:lastModifiedBy>Bruno Yada Pereira</cp:lastModifiedBy>
  <cp:revision>273</cp:revision>
  <cp:lastPrinted>2014-02-27T13:48:57Z</cp:lastPrinted>
  <dcterms:created xsi:type="dcterms:W3CDTF">2014-02-04T12:29:16Z</dcterms:created>
  <dcterms:modified xsi:type="dcterms:W3CDTF">2020-05-18T18:09:31Z</dcterms:modified>
</cp:coreProperties>
</file>