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347" r:id="rId2"/>
    <p:sldId id="339" r:id="rId3"/>
    <p:sldId id="341" r:id="rId4"/>
    <p:sldId id="343" r:id="rId5"/>
    <p:sldId id="344" r:id="rId6"/>
    <p:sldId id="349" r:id="rId7"/>
    <p:sldId id="345" r:id="rId8"/>
    <p:sldId id="346" r:id="rId9"/>
    <p:sldId id="342" r:id="rId10"/>
    <p:sldId id="348" r:id="rId11"/>
  </p:sldIdLst>
  <p:sldSz cx="9144000" cy="5143500" type="screen16x9"/>
  <p:notesSz cx="7010400" cy="92964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804" userDrawn="1">
          <p15:clr>
            <a:srgbClr val="A4A3A4"/>
          </p15:clr>
        </p15:guide>
        <p15:guide id="2" pos="2971" userDrawn="1">
          <p15:clr>
            <a:srgbClr val="A4A3A4"/>
          </p15:clr>
        </p15:guide>
        <p15:guide id="3" pos="1565" userDrawn="1">
          <p15:clr>
            <a:srgbClr val="A4A3A4"/>
          </p15:clr>
        </p15:guide>
        <p15:guide id="4" pos="43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D3237"/>
    <a:srgbClr val="FF0000"/>
    <a:srgbClr val="727171"/>
    <a:srgbClr val="000000"/>
    <a:srgbClr val="E6001B"/>
    <a:srgbClr val="4F81BD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8FB837D-C827-4EFA-A057-4D05807E0F7C}" styleName="Estilo com Tema 1 - Ênfase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2D5ABB26-0587-4C30-8999-92F81FD0307C}" styleName="Nenhum Estilo, Nenhuma Grad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0305" autoAdjust="0"/>
  </p:normalViewPr>
  <p:slideViewPr>
    <p:cSldViewPr>
      <p:cViewPr varScale="1">
        <p:scale>
          <a:sx n="114" d="100"/>
          <a:sy n="114" d="100"/>
        </p:scale>
        <p:origin x="636" y="108"/>
      </p:cViewPr>
      <p:guideLst>
        <p:guide orient="horz" pos="804"/>
        <p:guide pos="2971"/>
        <p:guide pos="1565"/>
        <p:guide pos="431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F8819042-E4BC-4D86-B632-6F9F2B7CDA89}" type="datetimeFigureOut">
              <a:rPr lang="pt-BR" smtClean="0"/>
              <a:t>18/05/2020</a:t>
            </a:fld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0A4EF748-DDB2-4134-9E95-43D1DA98650C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2268210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2A0E8B-8B1C-45C9-BDCA-5B06E8A505F3}" type="datetimeFigureOut">
              <a:rPr lang="pt-BR" smtClean="0"/>
              <a:t>18/05/2020</a:t>
            </a:fld>
            <a:endParaRPr lang="pt-BR" dirty="0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 dirty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6C6E42-CECC-4DA0-A8F5-1FB9F7C520E5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078156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wmf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m 6">
            <a:extLst>
              <a:ext uri="{FF2B5EF4-FFF2-40B4-BE49-F238E27FC236}">
                <a16:creationId xmlns:a16="http://schemas.microsoft.com/office/drawing/2014/main" id="{3E0269D6-D098-4CA7-9C91-7C47A694968C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729343" cy="5143500"/>
          </a:xfrm>
          <a:prstGeom prst="rect">
            <a:avLst/>
          </a:prstGeom>
        </p:spPr>
      </p:pic>
      <p:pic>
        <p:nvPicPr>
          <p:cNvPr id="11" name="Imagem 10">
            <a:extLst>
              <a:ext uri="{FF2B5EF4-FFF2-40B4-BE49-F238E27FC236}">
                <a16:creationId xmlns:a16="http://schemas.microsoft.com/office/drawing/2014/main" id="{9BC91EAB-0A9A-451A-8BBF-E02BEC498F00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4248" y="185488"/>
            <a:ext cx="2078742" cy="586062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ctr" defTabSz="914400" rtl="0" eaLnBrk="1" latinLnBrk="0" hangingPunct="1">
        <a:spcBef>
          <a:spcPct val="0"/>
        </a:spcBef>
        <a:buNone/>
        <a:defRPr kumimoji="1" lang="pt-BR" sz="2800" b="1" kern="1200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w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mitsubishielectric.com.br/meca2020/#regulamento" TargetMode="External"/><Relationship Id="rId2" Type="http://schemas.openxmlformats.org/officeDocument/2006/relationships/hyperlink" Target="http://mitsubishielectric.com.br/meca2020/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mitsubishielectric.com.br/meca2020/lista-de-produtos/" TargetMode="Externa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>
            <a:extLst>
              <a:ext uri="{FF2B5EF4-FFF2-40B4-BE49-F238E27FC236}">
                <a16:creationId xmlns:a16="http://schemas.microsoft.com/office/drawing/2014/main" id="{2AAE6490-A96B-4226-AED5-43BDF27D0EB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342" y="1892601"/>
            <a:ext cx="8414657" cy="2191317"/>
          </a:xfrm>
          <a:prstGeom prst="rect">
            <a:avLst/>
          </a:prstGeom>
        </p:spPr>
      </p:pic>
      <p:pic>
        <p:nvPicPr>
          <p:cNvPr id="4" name="Imagem 3">
            <a:extLst>
              <a:ext uri="{FF2B5EF4-FFF2-40B4-BE49-F238E27FC236}">
                <a16:creationId xmlns:a16="http://schemas.microsoft.com/office/drawing/2014/main" id="{BEAA0BD4-7A19-4D2F-8B47-060545B82C7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729343" cy="5143500"/>
          </a:xfrm>
          <a:prstGeom prst="rect">
            <a:avLst/>
          </a:prstGeom>
        </p:spPr>
      </p:pic>
      <p:pic>
        <p:nvPicPr>
          <p:cNvPr id="5" name="Imagem 4">
            <a:extLst>
              <a:ext uri="{FF2B5EF4-FFF2-40B4-BE49-F238E27FC236}">
                <a16:creationId xmlns:a16="http://schemas.microsoft.com/office/drawing/2014/main" id="{9D649D63-3E6D-4EE7-9F40-328D17B1870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55666" y="267494"/>
            <a:ext cx="4562008" cy="1286172"/>
          </a:xfrm>
          <a:prstGeom prst="rect">
            <a:avLst/>
          </a:prstGeom>
        </p:spPr>
      </p:pic>
      <p:sp>
        <p:nvSpPr>
          <p:cNvPr id="6" name="Subtítulo 2">
            <a:extLst>
              <a:ext uri="{FF2B5EF4-FFF2-40B4-BE49-F238E27FC236}">
                <a16:creationId xmlns:a16="http://schemas.microsoft.com/office/drawing/2014/main" id="{4F3BB514-4351-4B3C-8EDA-C7F66EB9992F}"/>
              </a:ext>
            </a:extLst>
          </p:cNvPr>
          <p:cNvSpPr txBox="1">
            <a:spLocks/>
          </p:cNvSpPr>
          <p:nvPr/>
        </p:nvSpPr>
        <p:spPr>
          <a:xfrm>
            <a:off x="1392840" y="2252641"/>
            <a:ext cx="7571648" cy="44152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ts val="0"/>
              </a:spcBef>
              <a:spcAft>
                <a:spcPts val="900"/>
              </a:spcAft>
            </a:pPr>
            <a:r>
              <a:rPr lang="pt-BR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Template padrão</a:t>
            </a:r>
          </a:p>
          <a:p>
            <a:pPr algn="l">
              <a:spcBef>
                <a:spcPts val="0"/>
              </a:spcBef>
              <a:spcAft>
                <a:spcPts val="900"/>
              </a:spcAft>
            </a:pPr>
            <a:r>
              <a:rPr lang="pt-BR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MECA Brasil 2020</a:t>
            </a:r>
          </a:p>
        </p:txBody>
      </p:sp>
      <p:sp>
        <p:nvSpPr>
          <p:cNvPr id="7" name="Subtítulo 2">
            <a:extLst>
              <a:ext uri="{FF2B5EF4-FFF2-40B4-BE49-F238E27FC236}">
                <a16:creationId xmlns:a16="http://schemas.microsoft.com/office/drawing/2014/main" id="{D0D6ADFF-E193-4C24-BE7A-6DCB15290C45}"/>
              </a:ext>
            </a:extLst>
          </p:cNvPr>
          <p:cNvSpPr txBox="1">
            <a:spLocks/>
          </p:cNvSpPr>
          <p:nvPr/>
        </p:nvSpPr>
        <p:spPr>
          <a:xfrm>
            <a:off x="1392840" y="4132818"/>
            <a:ext cx="7571648" cy="44152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ts val="0"/>
              </a:spcBef>
              <a:spcAft>
                <a:spcPts val="900"/>
              </a:spcAft>
            </a:pPr>
            <a:r>
              <a:rPr lang="pt-BR" sz="1600" b="1" dirty="0">
                <a:solidFill>
                  <a:schemeClr val="bg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mitsubishielectric.com.br/meca2020</a:t>
            </a:r>
          </a:p>
        </p:txBody>
      </p:sp>
      <p:sp>
        <p:nvSpPr>
          <p:cNvPr id="8" name="Subtítulo 2">
            <a:extLst>
              <a:ext uri="{FF2B5EF4-FFF2-40B4-BE49-F238E27FC236}">
                <a16:creationId xmlns:a16="http://schemas.microsoft.com/office/drawing/2014/main" id="{D77E544E-09B7-4AC5-AD36-98DAC9104EA0}"/>
              </a:ext>
            </a:extLst>
          </p:cNvPr>
          <p:cNvSpPr txBox="1">
            <a:spLocks/>
          </p:cNvSpPr>
          <p:nvPr/>
        </p:nvSpPr>
        <p:spPr>
          <a:xfrm>
            <a:off x="1392840" y="3276291"/>
            <a:ext cx="7571648" cy="44152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ts val="0"/>
              </a:spcBef>
              <a:spcAft>
                <a:spcPts val="900"/>
              </a:spcAft>
            </a:pPr>
            <a:r>
              <a:rPr lang="pt-BR" sz="2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Período de envio entre 03/03 e 10/06/2020 </a:t>
            </a:r>
          </a:p>
        </p:txBody>
      </p:sp>
    </p:spTree>
    <p:extLst>
      <p:ext uri="{BB962C8B-B14F-4D97-AF65-F5344CB8AC3E}">
        <p14:creationId xmlns:p14="http://schemas.microsoft.com/office/powerpoint/2010/main" val="16480638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>
            <a:extLst>
              <a:ext uri="{FF2B5EF4-FFF2-40B4-BE49-F238E27FC236}">
                <a16:creationId xmlns:a16="http://schemas.microsoft.com/office/drawing/2014/main" id="{BEAA0BD4-7A19-4D2F-8B47-060545B82C7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729343" cy="5143500"/>
          </a:xfrm>
          <a:prstGeom prst="rect">
            <a:avLst/>
          </a:prstGeom>
        </p:spPr>
      </p:pic>
      <p:pic>
        <p:nvPicPr>
          <p:cNvPr id="5" name="Imagem 4">
            <a:extLst>
              <a:ext uri="{FF2B5EF4-FFF2-40B4-BE49-F238E27FC236}">
                <a16:creationId xmlns:a16="http://schemas.microsoft.com/office/drawing/2014/main" id="{9D649D63-3E6D-4EE7-9F40-328D17B1870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5656" y="1285578"/>
            <a:ext cx="4562008" cy="1286172"/>
          </a:xfrm>
          <a:prstGeom prst="rect">
            <a:avLst/>
          </a:prstGeom>
        </p:spPr>
      </p:pic>
      <p:sp>
        <p:nvSpPr>
          <p:cNvPr id="7" name="Subtítulo 2">
            <a:extLst>
              <a:ext uri="{FF2B5EF4-FFF2-40B4-BE49-F238E27FC236}">
                <a16:creationId xmlns:a16="http://schemas.microsoft.com/office/drawing/2014/main" id="{D0D6ADFF-E193-4C24-BE7A-6DCB15290C45}"/>
              </a:ext>
            </a:extLst>
          </p:cNvPr>
          <p:cNvSpPr txBox="1">
            <a:spLocks/>
          </p:cNvSpPr>
          <p:nvPr/>
        </p:nvSpPr>
        <p:spPr>
          <a:xfrm>
            <a:off x="1392840" y="2846646"/>
            <a:ext cx="7571648" cy="44152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ts val="0"/>
              </a:spcBef>
              <a:spcAft>
                <a:spcPts val="900"/>
              </a:spcAft>
            </a:pPr>
            <a:r>
              <a:rPr lang="pt-BR" sz="2000" b="1" dirty="0">
                <a:solidFill>
                  <a:schemeClr val="bg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mitsubishielectric.com.br/meca2020</a:t>
            </a:r>
          </a:p>
        </p:txBody>
      </p:sp>
    </p:spTree>
    <p:extLst>
      <p:ext uri="{BB962C8B-B14F-4D97-AF65-F5344CB8AC3E}">
        <p14:creationId xmlns:p14="http://schemas.microsoft.com/office/powerpoint/2010/main" val="39290224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612647D0-737E-4EC8-90B2-A099E13547E0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2484438" y="1050104"/>
            <a:ext cx="6480050" cy="3043291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spcAft>
                <a:spcPts val="900"/>
              </a:spcAft>
              <a:buNone/>
            </a:pPr>
            <a:r>
              <a:rPr lang="pt-BR" sz="1400" dirty="0"/>
              <a:t>Caro (a) Professor (a),</a:t>
            </a:r>
          </a:p>
          <a:p>
            <a:pPr marL="0" indent="0">
              <a:spcBef>
                <a:spcPts val="0"/>
              </a:spcBef>
              <a:spcAft>
                <a:spcPts val="900"/>
              </a:spcAft>
              <a:buNone/>
            </a:pPr>
            <a:r>
              <a:rPr lang="pt-BR" sz="1400" dirty="0"/>
              <a:t>Este é o template oficial dos projetos que serão submetidos para seleção da </a:t>
            </a:r>
            <a:r>
              <a:rPr lang="pt-BR" sz="1400" b="1" dirty="0"/>
              <a:t>Competição Educacional MECA Brasil 2020</a:t>
            </a:r>
            <a:r>
              <a:rPr lang="pt-BR" sz="1400" dirty="0"/>
              <a:t>. O conteúdo dos slides a seguir devem ser preenchidos de acordo com as respectivas orientações.</a:t>
            </a:r>
          </a:p>
          <a:p>
            <a:pPr marL="0" indent="0">
              <a:spcBef>
                <a:spcPts val="0"/>
              </a:spcBef>
              <a:spcAft>
                <a:spcPts val="900"/>
              </a:spcAft>
              <a:buNone/>
            </a:pPr>
            <a:r>
              <a:rPr lang="pt-BR" sz="1400" dirty="0"/>
              <a:t>A seleção dos projetos que participarão da competição e que consequentemente receberão os produtos da Mitsubishi Electric para a elaboração dos protótipos será feita pelo Comitê Organizador do evento através da avaliação deste documento.</a:t>
            </a:r>
          </a:p>
          <a:p>
            <a:pPr marL="0" indent="0">
              <a:spcBef>
                <a:spcPts val="0"/>
              </a:spcBef>
              <a:spcAft>
                <a:spcPts val="900"/>
              </a:spcAft>
              <a:buNone/>
            </a:pPr>
            <a:r>
              <a:rPr lang="pt-BR" sz="1400" dirty="0"/>
              <a:t>Este documento deverá ser enviado através do site  da competição (</a:t>
            </a:r>
            <a:r>
              <a:rPr lang="pt-BR" sz="1400" dirty="0">
                <a:hlinkClick r:id="rId2"/>
              </a:rPr>
              <a:t>http://mitsubishielectric.com.br/meca2020/</a:t>
            </a:r>
            <a:r>
              <a:rPr lang="pt-BR" sz="1400" dirty="0"/>
              <a:t>) entre os dias 03/03 e 10/06/2020 pelo coordenador da instituição de ensino através de seus respectivo login e senha.</a:t>
            </a:r>
          </a:p>
          <a:p>
            <a:pPr marL="0" indent="0">
              <a:spcBef>
                <a:spcPts val="0"/>
              </a:spcBef>
              <a:spcAft>
                <a:spcPts val="900"/>
              </a:spcAft>
              <a:buNone/>
            </a:pPr>
            <a:r>
              <a:rPr lang="pt-BR" sz="1400" dirty="0"/>
              <a:t>Antes do preenchimento, recomendamos a leitura de todo o conteúdo do website, em especial a íntegra do regulamento, disponível em: </a:t>
            </a:r>
            <a:r>
              <a:rPr lang="pt-BR" sz="1400" dirty="0">
                <a:hlinkClick r:id="rId3"/>
              </a:rPr>
              <a:t>http://mitsubishielectric.com.br/meca2020/#regulamento</a:t>
            </a:r>
            <a:r>
              <a:rPr lang="pt-BR" sz="14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8462045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612647D0-737E-4EC8-90B2-A099E13547E0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2482190" y="1391649"/>
            <a:ext cx="6400800" cy="93916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spcBef>
                <a:spcPts val="0"/>
              </a:spcBef>
              <a:spcAft>
                <a:spcPts val="900"/>
              </a:spcAft>
              <a:buNone/>
            </a:pPr>
            <a:r>
              <a:rPr lang="pt-BR" sz="1200" dirty="0">
                <a:solidFill>
                  <a:schemeClr val="bg1">
                    <a:lumMod val="65000"/>
                  </a:schemeClr>
                </a:solidFill>
              </a:rPr>
              <a:t>Preencher neste slide o título e o objetivo do projeto. Ambos devem estar alinhados ao máximo com o tema da competição “Soluções Inovadoras para Automação Industrial no Brasil”. Além disso, o objetivo deve esclarecer em poucas linhas o que é o projeto e sua principal função.</a:t>
            </a:r>
          </a:p>
        </p:txBody>
      </p:sp>
      <p:sp>
        <p:nvSpPr>
          <p:cNvPr id="4" name="Subtítulo 2">
            <a:extLst>
              <a:ext uri="{FF2B5EF4-FFF2-40B4-BE49-F238E27FC236}">
                <a16:creationId xmlns:a16="http://schemas.microsoft.com/office/drawing/2014/main" id="{42F10157-4D41-4F61-9208-513DA6AE7843}"/>
              </a:ext>
            </a:extLst>
          </p:cNvPr>
          <p:cNvSpPr txBox="1">
            <a:spLocks/>
          </p:cNvSpPr>
          <p:nvPr/>
        </p:nvSpPr>
        <p:spPr>
          <a:xfrm>
            <a:off x="2482190" y="771550"/>
            <a:ext cx="6400800" cy="44152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ts val="0"/>
              </a:spcBef>
              <a:spcAft>
                <a:spcPts val="900"/>
              </a:spcAft>
            </a:pPr>
            <a:r>
              <a:rPr lang="pt-BR" sz="1600" b="1" dirty="0">
                <a:solidFill>
                  <a:schemeClr val="bg1">
                    <a:lumMod val="65000"/>
                  </a:schemeClr>
                </a:solidFill>
              </a:rPr>
              <a:t>Slide 1:</a:t>
            </a:r>
            <a:br>
              <a:rPr lang="pt-BR" sz="1600" b="1" dirty="0">
                <a:solidFill>
                  <a:schemeClr val="bg1">
                    <a:lumMod val="65000"/>
                  </a:schemeClr>
                </a:solidFill>
              </a:rPr>
            </a:br>
            <a:r>
              <a:rPr lang="pt-BR" sz="1600" b="1" dirty="0">
                <a:solidFill>
                  <a:schemeClr val="bg1">
                    <a:lumMod val="65000"/>
                  </a:schemeClr>
                </a:solidFill>
              </a:rPr>
              <a:t>Título e Objetivo do Projeto</a:t>
            </a:r>
          </a:p>
        </p:txBody>
      </p:sp>
      <p:sp>
        <p:nvSpPr>
          <p:cNvPr id="5" name="Subtítulo 2">
            <a:extLst>
              <a:ext uri="{FF2B5EF4-FFF2-40B4-BE49-F238E27FC236}">
                <a16:creationId xmlns:a16="http://schemas.microsoft.com/office/drawing/2014/main" id="{D9BC53A2-F8D5-4EC9-ACB4-8184F74F16FA}"/>
              </a:ext>
            </a:extLst>
          </p:cNvPr>
          <p:cNvSpPr txBox="1">
            <a:spLocks/>
          </p:cNvSpPr>
          <p:nvPr/>
        </p:nvSpPr>
        <p:spPr>
          <a:xfrm>
            <a:off x="835496" y="2591923"/>
            <a:ext cx="8128992" cy="44152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ts val="0"/>
              </a:spcBef>
              <a:spcAft>
                <a:spcPts val="900"/>
              </a:spcAft>
            </a:pPr>
            <a:r>
              <a:rPr lang="pt-BR" sz="1800" b="1" dirty="0">
                <a:solidFill>
                  <a:schemeClr val="tx1"/>
                </a:solidFill>
              </a:rPr>
              <a:t>Título do Projeto: </a:t>
            </a:r>
          </a:p>
        </p:txBody>
      </p:sp>
      <p:sp>
        <p:nvSpPr>
          <p:cNvPr id="6" name="Subtítulo 2">
            <a:extLst>
              <a:ext uri="{FF2B5EF4-FFF2-40B4-BE49-F238E27FC236}">
                <a16:creationId xmlns:a16="http://schemas.microsoft.com/office/drawing/2014/main" id="{3A2CA9D7-D3BC-4088-B9E7-8F04AC72F802}"/>
              </a:ext>
            </a:extLst>
          </p:cNvPr>
          <p:cNvSpPr txBox="1">
            <a:spLocks/>
          </p:cNvSpPr>
          <p:nvPr/>
        </p:nvSpPr>
        <p:spPr>
          <a:xfrm>
            <a:off x="835496" y="3484420"/>
            <a:ext cx="8128992" cy="44152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ts val="0"/>
              </a:spcBef>
              <a:spcAft>
                <a:spcPts val="900"/>
              </a:spcAft>
            </a:pPr>
            <a:r>
              <a:rPr lang="pt-BR" sz="1800" b="1" dirty="0">
                <a:solidFill>
                  <a:schemeClr val="tx1"/>
                </a:solidFill>
              </a:rPr>
              <a:t>Objetivo do Projeto:</a:t>
            </a:r>
          </a:p>
        </p:txBody>
      </p:sp>
      <p:sp>
        <p:nvSpPr>
          <p:cNvPr id="7" name="Subtítulo 2">
            <a:extLst>
              <a:ext uri="{FF2B5EF4-FFF2-40B4-BE49-F238E27FC236}">
                <a16:creationId xmlns:a16="http://schemas.microsoft.com/office/drawing/2014/main" id="{4714471E-0751-4B3C-B3AE-0D3219EED96F}"/>
              </a:ext>
            </a:extLst>
          </p:cNvPr>
          <p:cNvSpPr txBox="1">
            <a:spLocks/>
          </p:cNvSpPr>
          <p:nvPr/>
        </p:nvSpPr>
        <p:spPr>
          <a:xfrm>
            <a:off x="835496" y="2950912"/>
            <a:ext cx="8128992" cy="44152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ts val="0"/>
              </a:spcBef>
              <a:spcAft>
                <a:spcPts val="900"/>
              </a:spcAft>
            </a:pPr>
            <a:r>
              <a:rPr lang="pt-BR" sz="1800" b="1" dirty="0">
                <a:solidFill>
                  <a:schemeClr val="tx1"/>
                </a:solidFill>
              </a:rPr>
              <a:t>&lt;digite aqui&gt;</a:t>
            </a:r>
          </a:p>
        </p:txBody>
      </p:sp>
      <p:sp>
        <p:nvSpPr>
          <p:cNvPr id="8" name="Subtítulo 2">
            <a:extLst>
              <a:ext uri="{FF2B5EF4-FFF2-40B4-BE49-F238E27FC236}">
                <a16:creationId xmlns:a16="http://schemas.microsoft.com/office/drawing/2014/main" id="{4C430D36-AA5E-4B8E-BA7E-AE4FBF378ACC}"/>
              </a:ext>
            </a:extLst>
          </p:cNvPr>
          <p:cNvSpPr txBox="1">
            <a:spLocks/>
          </p:cNvSpPr>
          <p:nvPr/>
        </p:nvSpPr>
        <p:spPr>
          <a:xfrm>
            <a:off x="835496" y="3745529"/>
            <a:ext cx="8128992" cy="107064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ts val="0"/>
              </a:spcBef>
              <a:spcAft>
                <a:spcPts val="900"/>
              </a:spcAft>
            </a:pPr>
            <a:r>
              <a:rPr lang="pt-BR" sz="1400" dirty="0">
                <a:solidFill>
                  <a:schemeClr val="tx1"/>
                </a:solidFill>
              </a:rPr>
              <a:t>&lt;digite aqui&gt;</a:t>
            </a:r>
          </a:p>
        </p:txBody>
      </p:sp>
    </p:spTree>
    <p:extLst>
      <p:ext uri="{BB962C8B-B14F-4D97-AF65-F5344CB8AC3E}">
        <p14:creationId xmlns:p14="http://schemas.microsoft.com/office/powerpoint/2010/main" val="18102947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612647D0-737E-4EC8-90B2-A099E13547E0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2482190" y="1391649"/>
            <a:ext cx="6400800" cy="93916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spcBef>
                <a:spcPts val="0"/>
              </a:spcBef>
              <a:spcAft>
                <a:spcPts val="900"/>
              </a:spcAft>
              <a:buNone/>
            </a:pPr>
            <a:r>
              <a:rPr lang="pt-BR" sz="1200" dirty="0">
                <a:solidFill>
                  <a:schemeClr val="bg1">
                    <a:lumMod val="65000"/>
                  </a:schemeClr>
                </a:solidFill>
              </a:rPr>
              <a:t>Descrever nesse slide as características do projeto, destacando a criatividade e inovação, além de aspectos como a facilidade de operação e viabilidade técnica. O preenchimento deverá ser feito por itens (bullets), 1 para cada característica relevante. </a:t>
            </a:r>
          </a:p>
        </p:txBody>
      </p:sp>
      <p:sp>
        <p:nvSpPr>
          <p:cNvPr id="4" name="Subtítulo 2">
            <a:extLst>
              <a:ext uri="{FF2B5EF4-FFF2-40B4-BE49-F238E27FC236}">
                <a16:creationId xmlns:a16="http://schemas.microsoft.com/office/drawing/2014/main" id="{42F10157-4D41-4F61-9208-513DA6AE7843}"/>
              </a:ext>
            </a:extLst>
          </p:cNvPr>
          <p:cNvSpPr txBox="1">
            <a:spLocks/>
          </p:cNvSpPr>
          <p:nvPr/>
        </p:nvSpPr>
        <p:spPr>
          <a:xfrm>
            <a:off x="2482190" y="771550"/>
            <a:ext cx="6400800" cy="44152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ts val="0"/>
              </a:spcBef>
              <a:spcAft>
                <a:spcPts val="900"/>
              </a:spcAft>
            </a:pPr>
            <a:r>
              <a:rPr lang="pt-BR" sz="1600" b="1" dirty="0">
                <a:solidFill>
                  <a:schemeClr val="bg1">
                    <a:lumMod val="65000"/>
                  </a:schemeClr>
                </a:solidFill>
              </a:rPr>
              <a:t>Slide 2:</a:t>
            </a:r>
            <a:br>
              <a:rPr lang="pt-BR" sz="1600" b="1" dirty="0">
                <a:solidFill>
                  <a:schemeClr val="bg1">
                    <a:lumMod val="65000"/>
                  </a:schemeClr>
                </a:solidFill>
              </a:rPr>
            </a:br>
            <a:r>
              <a:rPr lang="pt-BR" sz="1600" b="1" dirty="0">
                <a:solidFill>
                  <a:schemeClr val="bg1">
                    <a:lumMod val="65000"/>
                  </a:schemeClr>
                </a:solidFill>
              </a:rPr>
              <a:t>Características do Projeto</a:t>
            </a:r>
          </a:p>
        </p:txBody>
      </p:sp>
      <p:sp>
        <p:nvSpPr>
          <p:cNvPr id="5" name="Subtítulo 2">
            <a:extLst>
              <a:ext uri="{FF2B5EF4-FFF2-40B4-BE49-F238E27FC236}">
                <a16:creationId xmlns:a16="http://schemas.microsoft.com/office/drawing/2014/main" id="{D9BC53A2-F8D5-4EC9-ACB4-8184F74F16FA}"/>
              </a:ext>
            </a:extLst>
          </p:cNvPr>
          <p:cNvSpPr txBox="1">
            <a:spLocks/>
          </p:cNvSpPr>
          <p:nvPr/>
        </p:nvSpPr>
        <p:spPr>
          <a:xfrm>
            <a:off x="835496" y="2427734"/>
            <a:ext cx="8128992" cy="44152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ts val="0"/>
              </a:spcBef>
              <a:spcAft>
                <a:spcPts val="900"/>
              </a:spcAft>
            </a:pPr>
            <a:r>
              <a:rPr lang="pt-BR" sz="1800" b="1" dirty="0">
                <a:solidFill>
                  <a:schemeClr val="tx1"/>
                </a:solidFill>
              </a:rPr>
              <a:t>Características do Projeto:</a:t>
            </a:r>
          </a:p>
        </p:txBody>
      </p:sp>
      <p:sp>
        <p:nvSpPr>
          <p:cNvPr id="7" name="Subtítulo 2">
            <a:extLst>
              <a:ext uri="{FF2B5EF4-FFF2-40B4-BE49-F238E27FC236}">
                <a16:creationId xmlns:a16="http://schemas.microsoft.com/office/drawing/2014/main" id="{4714471E-0751-4B3C-B3AE-0D3219EED96F}"/>
              </a:ext>
            </a:extLst>
          </p:cNvPr>
          <p:cNvSpPr txBox="1">
            <a:spLocks/>
          </p:cNvSpPr>
          <p:nvPr/>
        </p:nvSpPr>
        <p:spPr>
          <a:xfrm>
            <a:off x="1043608" y="2786723"/>
            <a:ext cx="4248472" cy="44152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144000" indent="-144000" algn="l">
              <a:spcBef>
                <a:spcPts val="0"/>
              </a:spcBef>
              <a:spcAft>
                <a:spcPts val="900"/>
              </a:spcAft>
              <a:buFont typeface="Arial" panose="020B0604020202020204" pitchFamily="34" charset="0"/>
              <a:buChar char="•"/>
            </a:pPr>
            <a:r>
              <a:rPr lang="pt-BR" sz="1600" dirty="0">
                <a:solidFill>
                  <a:schemeClr val="tx1"/>
                </a:solidFill>
              </a:rPr>
              <a:t>&lt;digite aqui&gt;</a:t>
            </a:r>
          </a:p>
          <a:p>
            <a:pPr marL="144000" indent="-144000" algn="l">
              <a:spcBef>
                <a:spcPts val="0"/>
              </a:spcBef>
              <a:spcAft>
                <a:spcPts val="900"/>
              </a:spcAft>
              <a:buFont typeface="Arial" panose="020B0604020202020204" pitchFamily="34" charset="0"/>
              <a:buChar char="•"/>
            </a:pPr>
            <a:r>
              <a:rPr lang="pt-BR" sz="1600" dirty="0">
                <a:solidFill>
                  <a:schemeClr val="tx1"/>
                </a:solidFill>
              </a:rPr>
              <a:t>&lt;digite aqui&gt;</a:t>
            </a:r>
          </a:p>
          <a:p>
            <a:pPr marL="144000" indent="-144000" algn="l">
              <a:spcBef>
                <a:spcPts val="0"/>
              </a:spcBef>
              <a:spcAft>
                <a:spcPts val="900"/>
              </a:spcAft>
              <a:buFont typeface="Arial" panose="020B0604020202020204" pitchFamily="34" charset="0"/>
              <a:buChar char="•"/>
            </a:pPr>
            <a:r>
              <a:rPr lang="pt-BR" sz="1600" dirty="0">
                <a:solidFill>
                  <a:schemeClr val="tx1"/>
                </a:solidFill>
              </a:rPr>
              <a:t>&lt;digite aqui&gt;</a:t>
            </a:r>
          </a:p>
          <a:p>
            <a:pPr marL="144000" indent="-144000" algn="l">
              <a:spcBef>
                <a:spcPts val="0"/>
              </a:spcBef>
              <a:spcAft>
                <a:spcPts val="900"/>
              </a:spcAft>
              <a:buFont typeface="Arial" panose="020B0604020202020204" pitchFamily="34" charset="0"/>
              <a:buChar char="•"/>
            </a:pPr>
            <a:r>
              <a:rPr lang="pt-BR" sz="1600" dirty="0">
                <a:solidFill>
                  <a:schemeClr val="tx1"/>
                </a:solidFill>
              </a:rPr>
              <a:t>&lt;digite aqui&gt;</a:t>
            </a:r>
          </a:p>
          <a:p>
            <a:pPr marL="144000" indent="-144000" algn="l">
              <a:spcBef>
                <a:spcPts val="0"/>
              </a:spcBef>
              <a:spcAft>
                <a:spcPts val="900"/>
              </a:spcAft>
              <a:buFont typeface="Arial" panose="020B0604020202020204" pitchFamily="34" charset="0"/>
              <a:buChar char="•"/>
            </a:pPr>
            <a:r>
              <a:rPr lang="pt-BR" sz="1600" dirty="0">
                <a:solidFill>
                  <a:schemeClr val="tx1"/>
                </a:solidFill>
              </a:rPr>
              <a:t>&lt;digite aqui&gt;</a:t>
            </a:r>
          </a:p>
          <a:p>
            <a:pPr marL="144000" indent="-144000" algn="l">
              <a:spcBef>
                <a:spcPts val="0"/>
              </a:spcBef>
              <a:spcAft>
                <a:spcPts val="900"/>
              </a:spcAft>
              <a:buFont typeface="Arial" panose="020B0604020202020204" pitchFamily="34" charset="0"/>
              <a:buChar char="•"/>
            </a:pPr>
            <a:endParaRPr lang="pt-BR" sz="1600" dirty="0">
              <a:solidFill>
                <a:schemeClr val="tx1"/>
              </a:solidFill>
            </a:endParaRPr>
          </a:p>
        </p:txBody>
      </p:sp>
      <p:sp>
        <p:nvSpPr>
          <p:cNvPr id="9" name="Subtítulo 2">
            <a:extLst>
              <a:ext uri="{FF2B5EF4-FFF2-40B4-BE49-F238E27FC236}">
                <a16:creationId xmlns:a16="http://schemas.microsoft.com/office/drawing/2014/main" id="{53BB2F3D-9140-4194-83F6-3BB02DAB3E1A}"/>
              </a:ext>
            </a:extLst>
          </p:cNvPr>
          <p:cNvSpPr txBox="1">
            <a:spLocks/>
          </p:cNvSpPr>
          <p:nvPr/>
        </p:nvSpPr>
        <p:spPr>
          <a:xfrm>
            <a:off x="5432589" y="2786723"/>
            <a:ext cx="3450401" cy="44152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144000" indent="-144000" algn="l">
              <a:spcBef>
                <a:spcPts val="0"/>
              </a:spcBef>
              <a:spcAft>
                <a:spcPts val="900"/>
              </a:spcAft>
              <a:buFont typeface="Arial" panose="020B0604020202020204" pitchFamily="34" charset="0"/>
              <a:buChar char="•"/>
            </a:pPr>
            <a:r>
              <a:rPr lang="pt-BR" sz="1600" dirty="0">
                <a:solidFill>
                  <a:schemeClr val="tx1"/>
                </a:solidFill>
              </a:rPr>
              <a:t>&lt;digite aqui&gt;</a:t>
            </a:r>
          </a:p>
          <a:p>
            <a:pPr marL="144000" indent="-144000" algn="l">
              <a:spcBef>
                <a:spcPts val="0"/>
              </a:spcBef>
              <a:spcAft>
                <a:spcPts val="900"/>
              </a:spcAft>
              <a:buFont typeface="Arial" panose="020B0604020202020204" pitchFamily="34" charset="0"/>
              <a:buChar char="•"/>
            </a:pPr>
            <a:r>
              <a:rPr lang="pt-BR" sz="1600" dirty="0">
                <a:solidFill>
                  <a:schemeClr val="tx1"/>
                </a:solidFill>
              </a:rPr>
              <a:t>&lt;digite aqui&gt;</a:t>
            </a:r>
          </a:p>
          <a:p>
            <a:pPr marL="144000" indent="-144000" algn="l">
              <a:spcBef>
                <a:spcPts val="0"/>
              </a:spcBef>
              <a:spcAft>
                <a:spcPts val="900"/>
              </a:spcAft>
              <a:buFont typeface="Arial" panose="020B0604020202020204" pitchFamily="34" charset="0"/>
              <a:buChar char="•"/>
            </a:pPr>
            <a:r>
              <a:rPr lang="pt-BR" sz="1600" dirty="0">
                <a:solidFill>
                  <a:schemeClr val="tx1"/>
                </a:solidFill>
              </a:rPr>
              <a:t>&lt;digite aqui&gt;</a:t>
            </a:r>
          </a:p>
          <a:p>
            <a:pPr marL="144000" indent="-144000" algn="l">
              <a:spcBef>
                <a:spcPts val="0"/>
              </a:spcBef>
              <a:spcAft>
                <a:spcPts val="900"/>
              </a:spcAft>
              <a:buFont typeface="Arial" panose="020B0604020202020204" pitchFamily="34" charset="0"/>
              <a:buChar char="•"/>
            </a:pPr>
            <a:r>
              <a:rPr lang="pt-BR" sz="1600" dirty="0">
                <a:solidFill>
                  <a:schemeClr val="tx1"/>
                </a:solidFill>
              </a:rPr>
              <a:t>&lt;digite aqui&gt;</a:t>
            </a:r>
          </a:p>
          <a:p>
            <a:pPr marL="144000" indent="-144000" algn="l">
              <a:spcBef>
                <a:spcPts val="0"/>
              </a:spcBef>
              <a:spcAft>
                <a:spcPts val="900"/>
              </a:spcAft>
              <a:buFont typeface="Arial" panose="020B0604020202020204" pitchFamily="34" charset="0"/>
              <a:buChar char="•"/>
            </a:pPr>
            <a:r>
              <a:rPr lang="pt-BR" sz="1600" dirty="0">
                <a:solidFill>
                  <a:schemeClr val="tx1"/>
                </a:solidFill>
              </a:rPr>
              <a:t>&lt;digite aqui&gt;</a:t>
            </a:r>
          </a:p>
          <a:p>
            <a:pPr marL="144000" indent="-144000" algn="l">
              <a:spcBef>
                <a:spcPts val="0"/>
              </a:spcBef>
              <a:spcAft>
                <a:spcPts val="900"/>
              </a:spcAft>
              <a:buFont typeface="Arial" panose="020B0604020202020204" pitchFamily="34" charset="0"/>
              <a:buChar char="•"/>
            </a:pPr>
            <a:endParaRPr lang="pt-BR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55845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ítulo 2">
            <a:extLst>
              <a:ext uri="{FF2B5EF4-FFF2-40B4-BE49-F238E27FC236}">
                <a16:creationId xmlns:a16="http://schemas.microsoft.com/office/drawing/2014/main" id="{42F10157-4D41-4F61-9208-513DA6AE7843}"/>
              </a:ext>
            </a:extLst>
          </p:cNvPr>
          <p:cNvSpPr txBox="1">
            <a:spLocks/>
          </p:cNvSpPr>
          <p:nvPr/>
        </p:nvSpPr>
        <p:spPr>
          <a:xfrm>
            <a:off x="2482190" y="771550"/>
            <a:ext cx="6400800" cy="44152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ts val="0"/>
              </a:spcBef>
              <a:spcAft>
                <a:spcPts val="900"/>
              </a:spcAft>
            </a:pPr>
            <a:r>
              <a:rPr lang="pt-BR" sz="1600" b="1" dirty="0">
                <a:solidFill>
                  <a:schemeClr val="bg1">
                    <a:lumMod val="65000"/>
                  </a:schemeClr>
                </a:solidFill>
              </a:rPr>
              <a:t>Slide 3:</a:t>
            </a:r>
            <a:br>
              <a:rPr lang="pt-BR" sz="1600" b="1" dirty="0">
                <a:solidFill>
                  <a:schemeClr val="bg1">
                    <a:lumMod val="65000"/>
                  </a:schemeClr>
                </a:solidFill>
              </a:rPr>
            </a:br>
            <a:r>
              <a:rPr lang="pt-BR" sz="1600" b="1" dirty="0">
                <a:solidFill>
                  <a:schemeClr val="bg1">
                    <a:lumMod val="65000"/>
                  </a:schemeClr>
                </a:solidFill>
              </a:rPr>
              <a:t>Dimensões, aspecto, peso e segurança</a:t>
            </a:r>
          </a:p>
        </p:txBody>
      </p:sp>
      <p:sp>
        <p:nvSpPr>
          <p:cNvPr id="8" name="Subtítulo 2">
            <a:extLst>
              <a:ext uri="{FF2B5EF4-FFF2-40B4-BE49-F238E27FC236}">
                <a16:creationId xmlns:a16="http://schemas.microsoft.com/office/drawing/2014/main" id="{8F138AE9-0E21-415D-B15E-58C78787DC5D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2482190" y="1391649"/>
            <a:ext cx="6400800" cy="93916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spcBef>
                <a:spcPts val="0"/>
              </a:spcBef>
              <a:spcAft>
                <a:spcPts val="600"/>
              </a:spcAft>
              <a:buNone/>
            </a:pPr>
            <a:r>
              <a:rPr lang="pt-BR" sz="1000" dirty="0">
                <a:solidFill>
                  <a:schemeClr val="bg1">
                    <a:lumMod val="65000"/>
                  </a:schemeClr>
                </a:solidFill>
              </a:rPr>
              <a:t>Apresentar neste slide um croqui com as dimensões e peso do protótipo/equipamento do projeto. O mesmo deverá ter no máximo as dimensões de 140 cm de comprimento por 70 cm de largura, podendo ser montado sobre uma mesa. O peso máximo total do equipamento deverá ser de 70 kg.</a:t>
            </a: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None/>
            </a:pPr>
            <a:r>
              <a:rPr lang="pt-BR" sz="1000" dirty="0">
                <a:solidFill>
                  <a:schemeClr val="bg1">
                    <a:lumMod val="65000"/>
                  </a:schemeClr>
                </a:solidFill>
              </a:rPr>
              <a:t>Deverá ser mencionado nesse slide também a potência aparente consumida, que não deverá ultrapassar 1 kVA total. A alimentação necessariamente deverá ser 220V monofásica. Além disso, o equipamento deverá estar em conformidade com as normas NR 10 (segurança elétrica) e NR 12 (segurança de máquinas e equipamentos), de forma a proteger a integridade física das pessoas que estarão em contato ou próximas ao protótipo/equipamento demonstrado no evento MECA Brasil.</a:t>
            </a:r>
          </a:p>
        </p:txBody>
      </p:sp>
      <p:sp>
        <p:nvSpPr>
          <p:cNvPr id="10" name="Subtítulo 2">
            <a:extLst>
              <a:ext uri="{FF2B5EF4-FFF2-40B4-BE49-F238E27FC236}">
                <a16:creationId xmlns:a16="http://schemas.microsoft.com/office/drawing/2014/main" id="{A96E54AB-C4FE-4ECE-A1FA-B776346D61F2}"/>
              </a:ext>
            </a:extLst>
          </p:cNvPr>
          <p:cNvSpPr txBox="1">
            <a:spLocks/>
          </p:cNvSpPr>
          <p:nvPr/>
        </p:nvSpPr>
        <p:spPr>
          <a:xfrm>
            <a:off x="836141" y="2931790"/>
            <a:ext cx="7768307" cy="44152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ts val="0"/>
              </a:spcBef>
              <a:spcAft>
                <a:spcPts val="900"/>
              </a:spcAft>
            </a:pPr>
            <a:r>
              <a:rPr lang="pt-BR" sz="1800" b="1" dirty="0">
                <a:solidFill>
                  <a:schemeClr val="tx1"/>
                </a:solidFill>
              </a:rPr>
              <a:t>Dimensões:</a:t>
            </a:r>
            <a:br>
              <a:rPr lang="pt-BR" sz="1800" b="1" dirty="0">
                <a:solidFill>
                  <a:schemeClr val="tx1"/>
                </a:solidFill>
              </a:rPr>
            </a:br>
            <a:r>
              <a:rPr lang="pt-BR" sz="1800" dirty="0">
                <a:solidFill>
                  <a:schemeClr val="tx1"/>
                </a:solidFill>
              </a:rPr>
              <a:t>&lt;digite aqui&gt; (A x C x P) mm</a:t>
            </a:r>
            <a:endParaRPr lang="pt-BR" sz="1800" b="1" dirty="0">
              <a:solidFill>
                <a:schemeClr val="tx1"/>
              </a:solidFill>
            </a:endParaRPr>
          </a:p>
          <a:p>
            <a:pPr algn="l">
              <a:spcBef>
                <a:spcPts val="0"/>
              </a:spcBef>
              <a:spcAft>
                <a:spcPts val="900"/>
              </a:spcAft>
            </a:pPr>
            <a:r>
              <a:rPr lang="pt-BR" sz="1800" b="1" dirty="0">
                <a:solidFill>
                  <a:schemeClr val="tx1"/>
                </a:solidFill>
              </a:rPr>
              <a:t>Peso:</a:t>
            </a:r>
            <a:br>
              <a:rPr lang="pt-BR" sz="1800" b="1" dirty="0">
                <a:solidFill>
                  <a:schemeClr val="tx1"/>
                </a:solidFill>
              </a:rPr>
            </a:br>
            <a:r>
              <a:rPr lang="pt-BR" sz="1800" dirty="0">
                <a:solidFill>
                  <a:schemeClr val="tx1"/>
                </a:solidFill>
              </a:rPr>
              <a:t>&lt;digite aqui&gt; kg</a:t>
            </a:r>
          </a:p>
        </p:txBody>
      </p:sp>
      <p:sp>
        <p:nvSpPr>
          <p:cNvPr id="12" name="Subtítulo 2">
            <a:extLst>
              <a:ext uri="{FF2B5EF4-FFF2-40B4-BE49-F238E27FC236}">
                <a16:creationId xmlns:a16="http://schemas.microsoft.com/office/drawing/2014/main" id="{DE2434C2-D5EC-41DB-B4E7-B41C83CDD104}"/>
              </a:ext>
            </a:extLst>
          </p:cNvPr>
          <p:cNvSpPr txBox="1">
            <a:spLocks/>
          </p:cNvSpPr>
          <p:nvPr/>
        </p:nvSpPr>
        <p:spPr>
          <a:xfrm>
            <a:off x="3932485" y="2931790"/>
            <a:ext cx="5211515" cy="44152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ts val="0"/>
              </a:spcBef>
              <a:spcAft>
                <a:spcPts val="900"/>
              </a:spcAft>
            </a:pPr>
            <a:r>
              <a:rPr lang="pt-BR" sz="1800" b="1" dirty="0">
                <a:solidFill>
                  <a:schemeClr val="tx1"/>
                </a:solidFill>
              </a:rPr>
              <a:t>Croqui/Desenho: </a:t>
            </a:r>
            <a:endParaRPr lang="pt-BR" sz="1800" dirty="0">
              <a:solidFill>
                <a:schemeClr val="tx1"/>
              </a:solidFill>
            </a:endParaRPr>
          </a:p>
        </p:txBody>
      </p:sp>
      <p:sp>
        <p:nvSpPr>
          <p:cNvPr id="6" name="Retângulo: Cantos Arredondados 5">
            <a:extLst>
              <a:ext uri="{FF2B5EF4-FFF2-40B4-BE49-F238E27FC236}">
                <a16:creationId xmlns:a16="http://schemas.microsoft.com/office/drawing/2014/main" id="{40D7C369-F0A2-4750-A6E3-84E72B18B915}"/>
              </a:ext>
            </a:extLst>
          </p:cNvPr>
          <p:cNvSpPr/>
          <p:nvPr/>
        </p:nvSpPr>
        <p:spPr>
          <a:xfrm>
            <a:off x="4067944" y="3373316"/>
            <a:ext cx="4752528" cy="1574698"/>
          </a:xfrm>
          <a:prstGeom prst="roundRect">
            <a:avLst>
              <a:gd name="adj" fmla="val 8372"/>
            </a:avLst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>
                <a:solidFill>
                  <a:schemeClr val="tx1">
                    <a:lumMod val="50000"/>
                    <a:lumOff val="50000"/>
                  </a:schemeClr>
                </a:solidFill>
              </a:rPr>
              <a:t>&lt;Inserir imagem aqui,</a:t>
            </a:r>
            <a:br>
              <a:rPr lang="pt-BR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pt-BR" dirty="0">
                <a:solidFill>
                  <a:schemeClr val="tx1">
                    <a:lumMod val="50000"/>
                    <a:lumOff val="50000"/>
                  </a:schemeClr>
                </a:solidFill>
              </a:rPr>
              <a:t>se necessário utilizar próximo slide também&gt;</a:t>
            </a:r>
          </a:p>
        </p:txBody>
      </p:sp>
    </p:spTree>
    <p:extLst>
      <p:ext uri="{BB962C8B-B14F-4D97-AF65-F5344CB8AC3E}">
        <p14:creationId xmlns:p14="http://schemas.microsoft.com/office/powerpoint/2010/main" val="15123306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ítulo 2">
            <a:extLst>
              <a:ext uri="{FF2B5EF4-FFF2-40B4-BE49-F238E27FC236}">
                <a16:creationId xmlns:a16="http://schemas.microsoft.com/office/drawing/2014/main" id="{42F10157-4D41-4F61-9208-513DA6AE7843}"/>
              </a:ext>
            </a:extLst>
          </p:cNvPr>
          <p:cNvSpPr txBox="1">
            <a:spLocks/>
          </p:cNvSpPr>
          <p:nvPr/>
        </p:nvSpPr>
        <p:spPr>
          <a:xfrm>
            <a:off x="2482190" y="771550"/>
            <a:ext cx="6400800" cy="44152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ts val="0"/>
              </a:spcBef>
              <a:spcAft>
                <a:spcPts val="900"/>
              </a:spcAft>
            </a:pPr>
            <a:r>
              <a:rPr lang="pt-BR" sz="1600" b="1" dirty="0">
                <a:solidFill>
                  <a:schemeClr val="bg1">
                    <a:lumMod val="65000"/>
                  </a:schemeClr>
                </a:solidFill>
              </a:rPr>
              <a:t>Slide 3:</a:t>
            </a:r>
            <a:br>
              <a:rPr lang="pt-BR" sz="1600" b="1" dirty="0">
                <a:solidFill>
                  <a:schemeClr val="bg1">
                    <a:lumMod val="65000"/>
                  </a:schemeClr>
                </a:solidFill>
              </a:rPr>
            </a:br>
            <a:r>
              <a:rPr lang="pt-BR" sz="1600" b="1" dirty="0">
                <a:solidFill>
                  <a:schemeClr val="bg1">
                    <a:lumMod val="65000"/>
                  </a:schemeClr>
                </a:solidFill>
              </a:rPr>
              <a:t>Dimensões, aspecto, peso e segurança</a:t>
            </a:r>
          </a:p>
        </p:txBody>
      </p:sp>
      <p:sp>
        <p:nvSpPr>
          <p:cNvPr id="12" name="Subtítulo 2">
            <a:extLst>
              <a:ext uri="{FF2B5EF4-FFF2-40B4-BE49-F238E27FC236}">
                <a16:creationId xmlns:a16="http://schemas.microsoft.com/office/drawing/2014/main" id="{DE2434C2-D5EC-41DB-B4E7-B41C83CDD104}"/>
              </a:ext>
            </a:extLst>
          </p:cNvPr>
          <p:cNvSpPr txBox="1">
            <a:spLocks/>
          </p:cNvSpPr>
          <p:nvPr/>
        </p:nvSpPr>
        <p:spPr>
          <a:xfrm>
            <a:off x="827584" y="1347614"/>
            <a:ext cx="5211515" cy="44152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ts val="0"/>
              </a:spcBef>
              <a:spcAft>
                <a:spcPts val="900"/>
              </a:spcAft>
            </a:pPr>
            <a:r>
              <a:rPr lang="pt-BR" sz="1800" b="1" dirty="0">
                <a:solidFill>
                  <a:schemeClr val="tx1"/>
                </a:solidFill>
              </a:rPr>
              <a:t>Croqui/Desenho: </a:t>
            </a:r>
            <a:endParaRPr lang="pt-BR" sz="1800" dirty="0">
              <a:solidFill>
                <a:schemeClr val="tx1"/>
              </a:solidFill>
            </a:endParaRPr>
          </a:p>
        </p:txBody>
      </p:sp>
      <p:sp>
        <p:nvSpPr>
          <p:cNvPr id="6" name="Retângulo: Cantos Arredondados 5">
            <a:extLst>
              <a:ext uri="{FF2B5EF4-FFF2-40B4-BE49-F238E27FC236}">
                <a16:creationId xmlns:a16="http://schemas.microsoft.com/office/drawing/2014/main" id="{40D7C369-F0A2-4750-A6E3-84E72B18B915}"/>
              </a:ext>
            </a:extLst>
          </p:cNvPr>
          <p:cNvSpPr/>
          <p:nvPr/>
        </p:nvSpPr>
        <p:spPr>
          <a:xfrm>
            <a:off x="971600" y="1789140"/>
            <a:ext cx="7911390" cy="3230882"/>
          </a:xfrm>
          <a:prstGeom prst="roundRect">
            <a:avLst>
              <a:gd name="adj" fmla="val 2842"/>
            </a:avLst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>
                <a:solidFill>
                  <a:schemeClr val="tx1">
                    <a:lumMod val="50000"/>
                    <a:lumOff val="50000"/>
                  </a:schemeClr>
                </a:solidFill>
              </a:rPr>
              <a:t>&lt;Inserir imagem aqui&gt;</a:t>
            </a:r>
          </a:p>
        </p:txBody>
      </p:sp>
    </p:spTree>
    <p:extLst>
      <p:ext uri="{BB962C8B-B14F-4D97-AF65-F5344CB8AC3E}">
        <p14:creationId xmlns:p14="http://schemas.microsoft.com/office/powerpoint/2010/main" val="18813565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612647D0-737E-4EC8-90B2-A099E13547E0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2482190" y="1391649"/>
            <a:ext cx="6400800" cy="93916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spcBef>
                <a:spcPts val="0"/>
              </a:spcBef>
              <a:spcAft>
                <a:spcPts val="900"/>
              </a:spcAft>
              <a:buNone/>
            </a:pPr>
            <a:r>
              <a:rPr lang="pt-BR" sz="1200" dirty="0">
                <a:solidFill>
                  <a:schemeClr val="bg1">
                    <a:lumMod val="65000"/>
                  </a:schemeClr>
                </a:solidFill>
              </a:rPr>
              <a:t>Nesse slide, deverão ser listados os conjuntos de produtos da Mitsubishi Electric que serão utilizados no projeto. Entre os 10 (dez) conjuntos listados em: </a:t>
            </a:r>
            <a:r>
              <a:rPr lang="pt-BR" sz="1200" dirty="0">
                <a:solidFill>
                  <a:schemeClr val="bg1">
                    <a:lumMod val="65000"/>
                  </a:schemeClr>
                </a:solidFill>
                <a:hlinkClick r:id="rId2"/>
              </a:rPr>
              <a:t>http://mitsubishielectric.com.br/meca2020/lista-de-produtos/</a:t>
            </a:r>
            <a:r>
              <a:rPr lang="pt-BR" sz="1200" dirty="0">
                <a:solidFill>
                  <a:schemeClr val="bg1">
                    <a:lumMod val="65000"/>
                  </a:schemeClr>
                </a:solidFill>
              </a:rPr>
              <a:t>, o projeto deverá contemplar no mínimo 3 (três) diferentes e no máximo 7 (sete) conjuntos.</a:t>
            </a:r>
          </a:p>
          <a:p>
            <a:pPr marL="0" indent="0" algn="just">
              <a:spcBef>
                <a:spcPts val="0"/>
              </a:spcBef>
              <a:spcAft>
                <a:spcPts val="900"/>
              </a:spcAft>
              <a:buNone/>
            </a:pPr>
            <a:r>
              <a:rPr lang="pt-BR" sz="1200" dirty="0">
                <a:solidFill>
                  <a:schemeClr val="bg1">
                    <a:lumMod val="65000"/>
                  </a:schemeClr>
                </a:solidFill>
              </a:rPr>
              <a:t>Estes conjuntos formam kits funcionais dos produtos dentro das categorias CLP Básico, CLP Conectividade, CLP Analógicas, IHM básico, IHM conectividade, </a:t>
            </a:r>
            <a:r>
              <a:rPr lang="pt-BR" sz="1200" dirty="0" err="1">
                <a:solidFill>
                  <a:schemeClr val="bg1">
                    <a:lumMod val="65000"/>
                  </a:schemeClr>
                </a:solidFill>
              </a:rPr>
              <a:t>Scada</a:t>
            </a:r>
            <a:r>
              <a:rPr lang="pt-BR" sz="1200" dirty="0">
                <a:solidFill>
                  <a:schemeClr val="bg1">
                    <a:lumMod val="65000"/>
                  </a:schemeClr>
                </a:solidFill>
              </a:rPr>
              <a:t>, Medição, Inversor, Servo acionamento 1 e Servo acionamento 2.</a:t>
            </a:r>
          </a:p>
        </p:txBody>
      </p:sp>
      <p:sp>
        <p:nvSpPr>
          <p:cNvPr id="4" name="Subtítulo 2">
            <a:extLst>
              <a:ext uri="{FF2B5EF4-FFF2-40B4-BE49-F238E27FC236}">
                <a16:creationId xmlns:a16="http://schemas.microsoft.com/office/drawing/2014/main" id="{42F10157-4D41-4F61-9208-513DA6AE7843}"/>
              </a:ext>
            </a:extLst>
          </p:cNvPr>
          <p:cNvSpPr txBox="1">
            <a:spLocks/>
          </p:cNvSpPr>
          <p:nvPr/>
        </p:nvSpPr>
        <p:spPr>
          <a:xfrm>
            <a:off x="2482190" y="771550"/>
            <a:ext cx="6400800" cy="44152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ts val="0"/>
              </a:spcBef>
              <a:spcAft>
                <a:spcPts val="900"/>
              </a:spcAft>
            </a:pPr>
            <a:r>
              <a:rPr lang="pt-BR" sz="1600" b="1" dirty="0">
                <a:solidFill>
                  <a:schemeClr val="bg1">
                    <a:lumMod val="65000"/>
                  </a:schemeClr>
                </a:solidFill>
              </a:rPr>
              <a:t>Slide 4:</a:t>
            </a:r>
            <a:br>
              <a:rPr lang="pt-BR" sz="1600" b="1" dirty="0">
                <a:solidFill>
                  <a:schemeClr val="bg1">
                    <a:lumMod val="65000"/>
                  </a:schemeClr>
                </a:solidFill>
              </a:rPr>
            </a:br>
            <a:r>
              <a:rPr lang="pt-BR" sz="1600" b="1" dirty="0">
                <a:solidFill>
                  <a:schemeClr val="bg1">
                    <a:lumMod val="65000"/>
                  </a:schemeClr>
                </a:solidFill>
              </a:rPr>
              <a:t>Produtos Mitsubishi Electric a serem utilizados</a:t>
            </a:r>
          </a:p>
        </p:txBody>
      </p:sp>
      <p:sp>
        <p:nvSpPr>
          <p:cNvPr id="5" name="Subtítulo 2">
            <a:extLst>
              <a:ext uri="{FF2B5EF4-FFF2-40B4-BE49-F238E27FC236}">
                <a16:creationId xmlns:a16="http://schemas.microsoft.com/office/drawing/2014/main" id="{D9BC53A2-F8D5-4EC9-ACB4-8184F74F16FA}"/>
              </a:ext>
            </a:extLst>
          </p:cNvPr>
          <p:cNvSpPr txBox="1">
            <a:spLocks/>
          </p:cNvSpPr>
          <p:nvPr/>
        </p:nvSpPr>
        <p:spPr>
          <a:xfrm>
            <a:off x="835496" y="3003798"/>
            <a:ext cx="8128992" cy="44152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ts val="0"/>
              </a:spcBef>
              <a:spcAft>
                <a:spcPts val="900"/>
              </a:spcAft>
            </a:pPr>
            <a:r>
              <a:rPr lang="pt-BR" sz="1800" b="1" dirty="0">
                <a:solidFill>
                  <a:schemeClr val="tx1"/>
                </a:solidFill>
              </a:rPr>
              <a:t>Produtos selecionados</a:t>
            </a:r>
          </a:p>
        </p:txBody>
      </p:sp>
      <p:sp>
        <p:nvSpPr>
          <p:cNvPr id="7" name="Subtítulo 2">
            <a:extLst>
              <a:ext uri="{FF2B5EF4-FFF2-40B4-BE49-F238E27FC236}">
                <a16:creationId xmlns:a16="http://schemas.microsoft.com/office/drawing/2014/main" id="{4714471E-0751-4B3C-B3AE-0D3219EED96F}"/>
              </a:ext>
            </a:extLst>
          </p:cNvPr>
          <p:cNvSpPr txBox="1">
            <a:spLocks/>
          </p:cNvSpPr>
          <p:nvPr/>
        </p:nvSpPr>
        <p:spPr>
          <a:xfrm>
            <a:off x="1195536" y="3362787"/>
            <a:ext cx="4248472" cy="44152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144000" indent="-144000" algn="l">
              <a:spcBef>
                <a:spcPts val="0"/>
              </a:spcBef>
              <a:spcAft>
                <a:spcPts val="900"/>
              </a:spcAft>
              <a:buFont typeface="Arial" panose="020B0604020202020204" pitchFamily="34" charset="0"/>
              <a:buChar char="•"/>
            </a:pPr>
            <a:r>
              <a:rPr lang="pt-BR" sz="1600" dirty="0">
                <a:solidFill>
                  <a:schemeClr val="tx1"/>
                </a:solidFill>
              </a:rPr>
              <a:t>Conjuntos: &lt;digite aqui&gt;</a:t>
            </a:r>
          </a:p>
        </p:txBody>
      </p:sp>
    </p:spTree>
    <p:extLst>
      <p:ext uri="{BB962C8B-B14F-4D97-AF65-F5344CB8AC3E}">
        <p14:creationId xmlns:p14="http://schemas.microsoft.com/office/powerpoint/2010/main" val="30776329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612647D0-737E-4EC8-90B2-A099E13547E0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2482190" y="1391649"/>
            <a:ext cx="6400800" cy="93916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l">
              <a:spcBef>
                <a:spcPts val="0"/>
              </a:spcBef>
              <a:spcAft>
                <a:spcPts val="900"/>
              </a:spcAft>
              <a:buNone/>
            </a:pPr>
            <a:r>
              <a:rPr lang="pt-BR" sz="1200" dirty="0">
                <a:solidFill>
                  <a:schemeClr val="bg1">
                    <a:lumMod val="65000"/>
                  </a:schemeClr>
                </a:solidFill>
              </a:rPr>
              <a:t>Nesse slide deverá ser explicado como funcionará o protótipo, relacionando as explicações e figura do croqui/desenho do protótipo apresentada no slide 3 combinadas à seleção dos produtos feitas no slide anterior. As explicações deverão ser sucintas, descrevendo o processo desde a entrada de produtos, como preparar/ajustar e operar o equipamento.</a:t>
            </a:r>
          </a:p>
        </p:txBody>
      </p:sp>
      <p:sp>
        <p:nvSpPr>
          <p:cNvPr id="4" name="Subtítulo 2">
            <a:extLst>
              <a:ext uri="{FF2B5EF4-FFF2-40B4-BE49-F238E27FC236}">
                <a16:creationId xmlns:a16="http://schemas.microsoft.com/office/drawing/2014/main" id="{42F10157-4D41-4F61-9208-513DA6AE7843}"/>
              </a:ext>
            </a:extLst>
          </p:cNvPr>
          <p:cNvSpPr txBox="1">
            <a:spLocks/>
          </p:cNvSpPr>
          <p:nvPr/>
        </p:nvSpPr>
        <p:spPr>
          <a:xfrm>
            <a:off x="2482190" y="771550"/>
            <a:ext cx="6400800" cy="44152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ts val="0"/>
              </a:spcBef>
              <a:spcAft>
                <a:spcPts val="900"/>
              </a:spcAft>
            </a:pPr>
            <a:r>
              <a:rPr lang="pt-BR" sz="1600" b="1" dirty="0">
                <a:solidFill>
                  <a:schemeClr val="bg1">
                    <a:lumMod val="65000"/>
                  </a:schemeClr>
                </a:solidFill>
              </a:rPr>
              <a:t>Slide 5:</a:t>
            </a:r>
            <a:br>
              <a:rPr lang="pt-BR" sz="1600" b="1" dirty="0">
                <a:solidFill>
                  <a:schemeClr val="bg1">
                    <a:lumMod val="65000"/>
                  </a:schemeClr>
                </a:solidFill>
              </a:rPr>
            </a:br>
            <a:r>
              <a:rPr lang="pt-BR" sz="1600" b="1" dirty="0">
                <a:solidFill>
                  <a:schemeClr val="bg1">
                    <a:lumMod val="65000"/>
                  </a:schemeClr>
                </a:solidFill>
              </a:rPr>
              <a:t>Funcionamento do protótipo</a:t>
            </a:r>
          </a:p>
        </p:txBody>
      </p:sp>
      <p:sp>
        <p:nvSpPr>
          <p:cNvPr id="6" name="Subtítulo 2">
            <a:extLst>
              <a:ext uri="{FF2B5EF4-FFF2-40B4-BE49-F238E27FC236}">
                <a16:creationId xmlns:a16="http://schemas.microsoft.com/office/drawing/2014/main" id="{3A2CA9D7-D3BC-4088-B9E7-8F04AC72F802}"/>
              </a:ext>
            </a:extLst>
          </p:cNvPr>
          <p:cNvSpPr txBox="1">
            <a:spLocks/>
          </p:cNvSpPr>
          <p:nvPr/>
        </p:nvSpPr>
        <p:spPr>
          <a:xfrm>
            <a:off x="835496" y="2490264"/>
            <a:ext cx="8128992" cy="44152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ts val="0"/>
              </a:spcBef>
              <a:spcAft>
                <a:spcPts val="900"/>
              </a:spcAft>
            </a:pPr>
            <a:r>
              <a:rPr lang="pt-BR" sz="1800" b="1" dirty="0">
                <a:solidFill>
                  <a:schemeClr val="tx1"/>
                </a:solidFill>
              </a:rPr>
              <a:t>Funcionamento do protótipo:</a:t>
            </a:r>
          </a:p>
        </p:txBody>
      </p:sp>
      <p:sp>
        <p:nvSpPr>
          <p:cNvPr id="8" name="Subtítulo 2">
            <a:extLst>
              <a:ext uri="{FF2B5EF4-FFF2-40B4-BE49-F238E27FC236}">
                <a16:creationId xmlns:a16="http://schemas.microsoft.com/office/drawing/2014/main" id="{4C430D36-AA5E-4B8E-BA7E-AE4FBF378ACC}"/>
              </a:ext>
            </a:extLst>
          </p:cNvPr>
          <p:cNvSpPr txBox="1">
            <a:spLocks/>
          </p:cNvSpPr>
          <p:nvPr/>
        </p:nvSpPr>
        <p:spPr>
          <a:xfrm>
            <a:off x="835496" y="2787774"/>
            <a:ext cx="7977064" cy="223224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ts val="0"/>
              </a:spcBef>
              <a:spcAft>
                <a:spcPts val="900"/>
              </a:spcAft>
            </a:pPr>
            <a:r>
              <a:rPr lang="pt-BR" sz="1400" dirty="0">
                <a:solidFill>
                  <a:schemeClr val="tx1"/>
                </a:solidFill>
              </a:rPr>
              <a:t>&lt;digite aqui&gt;</a:t>
            </a:r>
          </a:p>
        </p:txBody>
      </p:sp>
    </p:spTree>
    <p:extLst>
      <p:ext uri="{BB962C8B-B14F-4D97-AF65-F5344CB8AC3E}">
        <p14:creationId xmlns:p14="http://schemas.microsoft.com/office/powerpoint/2010/main" val="166599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612647D0-737E-4EC8-90B2-A099E13547E0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2482190" y="1391649"/>
            <a:ext cx="6400800" cy="93916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l">
              <a:spcBef>
                <a:spcPts val="0"/>
              </a:spcBef>
              <a:spcAft>
                <a:spcPts val="600"/>
              </a:spcAft>
              <a:buNone/>
            </a:pPr>
            <a:r>
              <a:rPr lang="pt-BR" sz="1200" dirty="0">
                <a:solidFill>
                  <a:schemeClr val="bg1">
                    <a:lumMod val="65000"/>
                  </a:schemeClr>
                </a:solidFill>
              </a:rPr>
              <a:t>Listar em tópicos eventuais pontos do projeto que possam contribuir para a sociedade como, por exemplo, melhoria na qualidade de vida das pessoas envolvidas direta ou indiretamente na utilização do equipamento, sustentabilidade social etc.</a:t>
            </a:r>
          </a:p>
          <a:p>
            <a:pPr marL="0" indent="0" algn="l">
              <a:spcBef>
                <a:spcPts val="0"/>
              </a:spcBef>
              <a:spcAft>
                <a:spcPts val="600"/>
              </a:spcAft>
              <a:buNone/>
            </a:pPr>
            <a:r>
              <a:rPr lang="pt-BR" sz="1200" dirty="0">
                <a:solidFill>
                  <a:schemeClr val="bg1">
                    <a:lumMod val="65000"/>
                  </a:schemeClr>
                </a:solidFill>
              </a:rPr>
              <a:t>Citar também aspectos relacionados à contribuição do projeto para com o meio ambiente, como por exemplo, reaproveitamento de recursos, sustentabilidade ecológica, economia de energia, etc.</a:t>
            </a:r>
          </a:p>
        </p:txBody>
      </p:sp>
      <p:sp>
        <p:nvSpPr>
          <p:cNvPr id="4" name="Subtítulo 2">
            <a:extLst>
              <a:ext uri="{FF2B5EF4-FFF2-40B4-BE49-F238E27FC236}">
                <a16:creationId xmlns:a16="http://schemas.microsoft.com/office/drawing/2014/main" id="{42F10157-4D41-4F61-9208-513DA6AE7843}"/>
              </a:ext>
            </a:extLst>
          </p:cNvPr>
          <p:cNvSpPr txBox="1">
            <a:spLocks/>
          </p:cNvSpPr>
          <p:nvPr/>
        </p:nvSpPr>
        <p:spPr>
          <a:xfrm>
            <a:off x="2482190" y="771550"/>
            <a:ext cx="6400800" cy="44152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ts val="0"/>
              </a:spcBef>
              <a:spcAft>
                <a:spcPts val="900"/>
              </a:spcAft>
            </a:pPr>
            <a:r>
              <a:rPr lang="pt-BR" sz="1600" b="1" dirty="0">
                <a:solidFill>
                  <a:schemeClr val="bg1">
                    <a:lumMod val="65000"/>
                  </a:schemeClr>
                </a:solidFill>
              </a:rPr>
              <a:t>Slide 6:</a:t>
            </a:r>
            <a:br>
              <a:rPr lang="pt-BR" sz="1600" b="1" dirty="0">
                <a:solidFill>
                  <a:schemeClr val="bg1">
                    <a:lumMod val="65000"/>
                  </a:schemeClr>
                </a:solidFill>
              </a:rPr>
            </a:br>
            <a:r>
              <a:rPr lang="pt-BR" sz="1600" b="1" dirty="0">
                <a:solidFill>
                  <a:schemeClr val="bg1">
                    <a:lumMod val="65000"/>
                  </a:schemeClr>
                </a:solidFill>
              </a:rPr>
              <a:t>Impacto na Sociedade e Responsabilidade Ambiental</a:t>
            </a:r>
          </a:p>
        </p:txBody>
      </p:sp>
      <p:sp>
        <p:nvSpPr>
          <p:cNvPr id="9" name="Subtítulo 2">
            <a:extLst>
              <a:ext uri="{FF2B5EF4-FFF2-40B4-BE49-F238E27FC236}">
                <a16:creationId xmlns:a16="http://schemas.microsoft.com/office/drawing/2014/main" id="{8CF44811-C9CF-417F-A8A5-CCFB5DE6256D}"/>
              </a:ext>
            </a:extLst>
          </p:cNvPr>
          <p:cNvSpPr txBox="1">
            <a:spLocks/>
          </p:cNvSpPr>
          <p:nvPr/>
        </p:nvSpPr>
        <p:spPr>
          <a:xfrm>
            <a:off x="835496" y="2757653"/>
            <a:ext cx="8128992" cy="44152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ts val="0"/>
              </a:spcBef>
              <a:spcAft>
                <a:spcPts val="900"/>
              </a:spcAft>
            </a:pPr>
            <a:r>
              <a:rPr lang="pt-BR" sz="1800" b="1" dirty="0">
                <a:solidFill>
                  <a:schemeClr val="tx1"/>
                </a:solidFill>
              </a:rPr>
              <a:t>Impacto na Sociedade e Responsabilidade Ambiental:</a:t>
            </a:r>
          </a:p>
        </p:txBody>
      </p:sp>
      <p:sp>
        <p:nvSpPr>
          <p:cNvPr id="10" name="Subtítulo 2">
            <a:extLst>
              <a:ext uri="{FF2B5EF4-FFF2-40B4-BE49-F238E27FC236}">
                <a16:creationId xmlns:a16="http://schemas.microsoft.com/office/drawing/2014/main" id="{B3A46689-AB66-454F-8A9A-D44F6B3F1234}"/>
              </a:ext>
            </a:extLst>
          </p:cNvPr>
          <p:cNvSpPr txBox="1">
            <a:spLocks/>
          </p:cNvSpPr>
          <p:nvPr/>
        </p:nvSpPr>
        <p:spPr>
          <a:xfrm>
            <a:off x="1043608" y="3116642"/>
            <a:ext cx="4248472" cy="44152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144000" indent="-144000" algn="l">
              <a:spcBef>
                <a:spcPts val="0"/>
              </a:spcBef>
              <a:spcAft>
                <a:spcPts val="900"/>
              </a:spcAft>
              <a:buFont typeface="Arial" panose="020B0604020202020204" pitchFamily="34" charset="0"/>
              <a:buChar char="•"/>
            </a:pPr>
            <a:r>
              <a:rPr lang="pt-BR" sz="1600" dirty="0">
                <a:solidFill>
                  <a:schemeClr val="tx1"/>
                </a:solidFill>
              </a:rPr>
              <a:t>&lt;digite aqui&gt;</a:t>
            </a:r>
          </a:p>
          <a:p>
            <a:pPr marL="144000" indent="-144000" algn="l">
              <a:spcBef>
                <a:spcPts val="0"/>
              </a:spcBef>
              <a:spcAft>
                <a:spcPts val="900"/>
              </a:spcAft>
              <a:buFont typeface="Arial" panose="020B0604020202020204" pitchFamily="34" charset="0"/>
              <a:buChar char="•"/>
            </a:pPr>
            <a:r>
              <a:rPr lang="pt-BR" sz="1600" dirty="0">
                <a:solidFill>
                  <a:schemeClr val="tx1"/>
                </a:solidFill>
              </a:rPr>
              <a:t>&lt;digite aqui&gt;</a:t>
            </a:r>
          </a:p>
          <a:p>
            <a:pPr marL="144000" indent="-144000" algn="l">
              <a:spcBef>
                <a:spcPts val="0"/>
              </a:spcBef>
              <a:spcAft>
                <a:spcPts val="900"/>
              </a:spcAft>
              <a:buFont typeface="Arial" panose="020B0604020202020204" pitchFamily="34" charset="0"/>
              <a:buChar char="•"/>
            </a:pPr>
            <a:r>
              <a:rPr lang="pt-BR" sz="1600" dirty="0">
                <a:solidFill>
                  <a:schemeClr val="tx1"/>
                </a:solidFill>
              </a:rPr>
              <a:t>&lt;digite aqui&gt;</a:t>
            </a:r>
          </a:p>
          <a:p>
            <a:pPr marL="144000" indent="-144000" algn="l">
              <a:spcBef>
                <a:spcPts val="0"/>
              </a:spcBef>
              <a:spcAft>
                <a:spcPts val="900"/>
              </a:spcAft>
              <a:buFont typeface="Arial" panose="020B0604020202020204" pitchFamily="34" charset="0"/>
              <a:buChar char="•"/>
            </a:pPr>
            <a:r>
              <a:rPr lang="pt-BR" sz="1600" dirty="0">
                <a:solidFill>
                  <a:schemeClr val="tx1"/>
                </a:solidFill>
              </a:rPr>
              <a:t>&lt;digite aqui&gt;</a:t>
            </a:r>
          </a:p>
          <a:p>
            <a:pPr marL="144000" indent="-144000" algn="l">
              <a:spcBef>
                <a:spcPts val="0"/>
              </a:spcBef>
              <a:spcAft>
                <a:spcPts val="900"/>
              </a:spcAft>
              <a:buFont typeface="Arial" panose="020B0604020202020204" pitchFamily="34" charset="0"/>
              <a:buChar char="•"/>
            </a:pPr>
            <a:r>
              <a:rPr lang="pt-BR" sz="1600" dirty="0">
                <a:solidFill>
                  <a:schemeClr val="tx1"/>
                </a:solidFill>
              </a:rPr>
              <a:t>&lt;digite aqui&gt;</a:t>
            </a:r>
          </a:p>
          <a:p>
            <a:pPr marL="144000" indent="-144000" algn="l">
              <a:spcBef>
                <a:spcPts val="0"/>
              </a:spcBef>
              <a:spcAft>
                <a:spcPts val="900"/>
              </a:spcAft>
              <a:buFont typeface="Arial" panose="020B0604020202020204" pitchFamily="34" charset="0"/>
              <a:buChar char="•"/>
            </a:pPr>
            <a:endParaRPr lang="pt-BR" sz="1600" dirty="0">
              <a:solidFill>
                <a:schemeClr val="tx1"/>
              </a:solidFill>
            </a:endParaRPr>
          </a:p>
        </p:txBody>
      </p:sp>
      <p:sp>
        <p:nvSpPr>
          <p:cNvPr id="11" name="Subtítulo 2">
            <a:extLst>
              <a:ext uri="{FF2B5EF4-FFF2-40B4-BE49-F238E27FC236}">
                <a16:creationId xmlns:a16="http://schemas.microsoft.com/office/drawing/2014/main" id="{8CDFF0C0-B80B-466B-99E0-59A624CF418F}"/>
              </a:ext>
            </a:extLst>
          </p:cNvPr>
          <p:cNvSpPr txBox="1">
            <a:spLocks/>
          </p:cNvSpPr>
          <p:nvPr/>
        </p:nvSpPr>
        <p:spPr>
          <a:xfrm>
            <a:off x="5432589" y="3116642"/>
            <a:ext cx="3450401" cy="44152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144000" indent="-144000" algn="l">
              <a:spcBef>
                <a:spcPts val="0"/>
              </a:spcBef>
              <a:spcAft>
                <a:spcPts val="900"/>
              </a:spcAft>
              <a:buFont typeface="Arial" panose="020B0604020202020204" pitchFamily="34" charset="0"/>
              <a:buChar char="•"/>
            </a:pPr>
            <a:r>
              <a:rPr lang="pt-BR" sz="1600" dirty="0">
                <a:solidFill>
                  <a:schemeClr val="tx1"/>
                </a:solidFill>
              </a:rPr>
              <a:t>&lt;digite aqui&gt;</a:t>
            </a:r>
          </a:p>
          <a:p>
            <a:pPr marL="144000" indent="-144000" algn="l">
              <a:spcBef>
                <a:spcPts val="0"/>
              </a:spcBef>
              <a:spcAft>
                <a:spcPts val="900"/>
              </a:spcAft>
              <a:buFont typeface="Arial" panose="020B0604020202020204" pitchFamily="34" charset="0"/>
              <a:buChar char="•"/>
            </a:pPr>
            <a:r>
              <a:rPr lang="pt-BR" sz="1600" dirty="0">
                <a:solidFill>
                  <a:schemeClr val="tx1"/>
                </a:solidFill>
              </a:rPr>
              <a:t>&lt;digite aqui&gt;</a:t>
            </a:r>
          </a:p>
          <a:p>
            <a:pPr marL="144000" indent="-144000" algn="l">
              <a:spcBef>
                <a:spcPts val="0"/>
              </a:spcBef>
              <a:spcAft>
                <a:spcPts val="900"/>
              </a:spcAft>
              <a:buFont typeface="Arial" panose="020B0604020202020204" pitchFamily="34" charset="0"/>
              <a:buChar char="•"/>
            </a:pPr>
            <a:r>
              <a:rPr lang="pt-BR" sz="1600" dirty="0">
                <a:solidFill>
                  <a:schemeClr val="tx1"/>
                </a:solidFill>
              </a:rPr>
              <a:t>&lt;digite aqui&gt;</a:t>
            </a:r>
          </a:p>
          <a:p>
            <a:pPr marL="144000" indent="-144000" algn="l">
              <a:spcBef>
                <a:spcPts val="0"/>
              </a:spcBef>
              <a:spcAft>
                <a:spcPts val="900"/>
              </a:spcAft>
              <a:buFont typeface="Arial" panose="020B0604020202020204" pitchFamily="34" charset="0"/>
              <a:buChar char="•"/>
            </a:pPr>
            <a:r>
              <a:rPr lang="pt-BR" sz="1600" dirty="0">
                <a:solidFill>
                  <a:schemeClr val="tx1"/>
                </a:solidFill>
              </a:rPr>
              <a:t>&lt;digite aqui&gt;</a:t>
            </a:r>
          </a:p>
          <a:p>
            <a:pPr marL="144000" indent="-144000" algn="l">
              <a:spcBef>
                <a:spcPts val="0"/>
              </a:spcBef>
              <a:spcAft>
                <a:spcPts val="900"/>
              </a:spcAft>
              <a:buFont typeface="Arial" panose="020B0604020202020204" pitchFamily="34" charset="0"/>
              <a:buChar char="•"/>
            </a:pPr>
            <a:r>
              <a:rPr lang="pt-BR" sz="1600" dirty="0">
                <a:solidFill>
                  <a:schemeClr val="tx1"/>
                </a:solidFill>
              </a:rPr>
              <a:t>&lt;digite aqui&gt;</a:t>
            </a:r>
          </a:p>
          <a:p>
            <a:pPr marL="144000" indent="-144000" algn="l">
              <a:spcBef>
                <a:spcPts val="0"/>
              </a:spcBef>
              <a:spcAft>
                <a:spcPts val="900"/>
              </a:spcAft>
              <a:buFont typeface="Arial" panose="020B0604020202020204" pitchFamily="34" charset="0"/>
              <a:buChar char="•"/>
            </a:pPr>
            <a:endParaRPr lang="pt-BR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930248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5400</TotalTime>
  <Words>873</Words>
  <Application>Microsoft Office PowerPoint</Application>
  <PresentationFormat>Apresentação na tela (16:9)</PresentationFormat>
  <Paragraphs>62</Paragraphs>
  <Slides>10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10</vt:i4>
      </vt:variant>
    </vt:vector>
  </HeadingPairs>
  <TitlesOfParts>
    <vt:vector size="15" baseType="lpstr">
      <vt:lpstr>ＭＳ Ｐゴシック</vt:lpstr>
      <vt:lpstr>Arial</vt:lpstr>
      <vt:lpstr>Calibri</vt:lpstr>
      <vt:lpstr>Tahoma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bpereira</dc:creator>
  <cp:lastModifiedBy>Bruno Yada Pereira</cp:lastModifiedBy>
  <cp:revision>273</cp:revision>
  <cp:lastPrinted>2014-02-27T13:48:57Z</cp:lastPrinted>
  <dcterms:created xsi:type="dcterms:W3CDTF">2014-02-04T12:29:16Z</dcterms:created>
  <dcterms:modified xsi:type="dcterms:W3CDTF">2020-05-18T18:09:31Z</dcterms:modified>
</cp:coreProperties>
</file>